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7104063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2" d="100"/>
          <a:sy n="112" d="100"/>
        </p:scale>
        <p:origin x="-15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3D185-4673-46CF-91A3-68B45E0E6ED0}" type="datetimeFigureOut">
              <a:rPr lang="de-DE" smtClean="0"/>
              <a:t>07.02.2022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9ADC-39F0-4E4F-945D-DDF58AA5BD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2293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3D185-4673-46CF-91A3-68B45E0E6ED0}" type="datetimeFigureOut">
              <a:rPr lang="de-DE" smtClean="0"/>
              <a:t>07.02.2022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29ADC-39F0-4E4F-945D-DDF58AA5BD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1130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altLang="de-DE" smtClean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25382" y="332656"/>
            <a:ext cx="557955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Anlage 4- Standortuntersuchung</a:t>
            </a:r>
          </a:p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Standortentscheidung für eine zweite Grundschule in Zeuthen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783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e-DE" altLang="de-DE" smtClean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261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e-DE" altLang="de-DE" smtClean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157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e-DE" altLang="de-DE" smtClean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893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altLang="de-DE" sz="4000" smtClean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6660232" y="260648"/>
            <a:ext cx="187220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6660232" y="260648"/>
            <a:ext cx="187220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9"/>
            <a:ext cx="9144000" cy="630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985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altLang="de-DE" sz="4000" smtClean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8548936" y="6389677"/>
            <a:ext cx="504056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960"/>
            <a:ext cx="9144000" cy="633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600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altLang="de-DE" sz="4000" smtClean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8548936" y="6389677"/>
            <a:ext cx="504056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03" y="116632"/>
            <a:ext cx="9144000" cy="595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270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altLang="de-DE" sz="4000" smtClean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67" y="1"/>
            <a:ext cx="9144000" cy="63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861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altLang="de-DE" smtClean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6300192" y="5517232"/>
            <a:ext cx="230425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7548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e-DE" altLang="de-DE" smtClean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878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e-DE" altLang="de-DE" smtClean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77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e-DE" altLang="de-DE" smtClean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074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e-DE" altLang="de-DE" smtClean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990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e-DE" altLang="de-DE" smtClean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725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e-DE" altLang="de-DE" smtClean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164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e-DE" altLang="de-DE" smtClean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907485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Bildschirmpräsentation (4:3)</PresentationFormat>
  <Paragraphs>4</Paragraphs>
  <Slides>16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7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Riedel</dc:creator>
  <cp:lastModifiedBy>Riedel</cp:lastModifiedBy>
  <cp:revision>16</cp:revision>
  <dcterms:created xsi:type="dcterms:W3CDTF">2022-02-03T13:21:53Z</dcterms:created>
  <dcterms:modified xsi:type="dcterms:W3CDTF">2022-02-07T16:08:57Z</dcterms:modified>
</cp:coreProperties>
</file>